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9" r:id="rId3"/>
    <p:sldId id="270" r:id="rId4"/>
    <p:sldId id="271" r:id="rId5"/>
    <p:sldId id="278" r:id="rId6"/>
    <p:sldId id="273" r:id="rId7"/>
    <p:sldId id="263" r:id="rId8"/>
    <p:sldId id="274" r:id="rId9"/>
    <p:sldId id="275" r:id="rId10"/>
    <p:sldId id="279" r:id="rId11"/>
    <p:sldId id="277" r:id="rId1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0" d="100"/>
          <a:sy n="70" d="100"/>
        </p:scale>
        <p:origin x="-1386" y="-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F79E0-83B1-4F5A-BB24-6ACB5575D13E}" type="datetimeFigureOut">
              <a:rPr lang="en-US" smtClean="0"/>
              <a:t>5/6/2014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924C7-220C-4FAC-9075-B5C3F98C86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3729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F79E0-83B1-4F5A-BB24-6ACB5575D13E}" type="datetimeFigureOut">
              <a:rPr lang="en-US" smtClean="0"/>
              <a:t>5/6/2014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924C7-220C-4FAC-9075-B5C3F98C86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0155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F79E0-83B1-4F5A-BB24-6ACB5575D13E}" type="datetimeFigureOut">
              <a:rPr lang="en-US" smtClean="0"/>
              <a:t>5/6/2014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924C7-220C-4FAC-9075-B5C3F98C86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159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F79E0-83B1-4F5A-BB24-6ACB5575D13E}" type="datetimeFigureOut">
              <a:rPr lang="en-US" smtClean="0"/>
              <a:t>5/6/2014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924C7-220C-4FAC-9075-B5C3F98C86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9549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F79E0-83B1-4F5A-BB24-6ACB5575D13E}" type="datetimeFigureOut">
              <a:rPr lang="en-US" smtClean="0"/>
              <a:t>5/6/2014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924C7-220C-4FAC-9075-B5C3F98C86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34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F79E0-83B1-4F5A-BB24-6ACB5575D13E}" type="datetimeFigureOut">
              <a:rPr lang="en-US" smtClean="0"/>
              <a:t>5/6/2014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924C7-220C-4FAC-9075-B5C3F98C86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0043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F79E0-83B1-4F5A-BB24-6ACB5575D13E}" type="datetimeFigureOut">
              <a:rPr lang="en-US" smtClean="0"/>
              <a:t>5/6/2014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924C7-220C-4FAC-9075-B5C3F98C86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096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F79E0-83B1-4F5A-BB24-6ACB5575D13E}" type="datetimeFigureOut">
              <a:rPr lang="en-US" smtClean="0"/>
              <a:t>5/6/2014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924C7-220C-4FAC-9075-B5C3F98C86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2695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F79E0-83B1-4F5A-BB24-6ACB5575D13E}" type="datetimeFigureOut">
              <a:rPr lang="en-US" smtClean="0"/>
              <a:t>5/6/2014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924C7-220C-4FAC-9075-B5C3F98C86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8269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F79E0-83B1-4F5A-BB24-6ACB5575D13E}" type="datetimeFigureOut">
              <a:rPr lang="en-US" smtClean="0"/>
              <a:t>5/6/2014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924C7-220C-4FAC-9075-B5C3F98C86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9242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F79E0-83B1-4F5A-BB24-6ACB5575D13E}" type="datetimeFigureOut">
              <a:rPr lang="en-US" smtClean="0"/>
              <a:t>5/6/2014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924C7-220C-4FAC-9075-B5C3F98C86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8009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4F79E0-83B1-4F5A-BB24-6ACB5575D13E}" type="datetimeFigureOut">
              <a:rPr lang="en-US" smtClean="0"/>
              <a:t>5/6/2014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7924C7-220C-4FAC-9075-B5C3F98C86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2267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48701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68587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05411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51937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51937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51937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88388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51937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07939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05411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05411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</TotalTime>
  <Words>0</Words>
  <Application>Microsoft Office PowerPoint</Application>
  <PresentationFormat>On-screen Show (4:3)</PresentationFormat>
  <Paragraphs>0</Paragraphs>
  <Slides>11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Hewlett-Packard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Jaime Medina</dc:creator>
  <cp:lastModifiedBy>Jaime Medina</cp:lastModifiedBy>
  <cp:revision>8</cp:revision>
  <dcterms:created xsi:type="dcterms:W3CDTF">2014-04-30T17:40:27Z</dcterms:created>
  <dcterms:modified xsi:type="dcterms:W3CDTF">2014-05-06T17:01:51Z</dcterms:modified>
</cp:coreProperties>
</file>